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3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2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6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6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9662-1B43-432E-82D0-6AE57018416A}" type="datetimeFigureOut">
              <a:rPr lang="ru-RU" smtClean="0"/>
              <a:t>ср.10.06.2020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37B3-07F0-4744-B60B-6E9D6190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92086" y="636814"/>
            <a:ext cx="9095012" cy="403315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Brokgauz &amp; Efron" panose="020B0500000000000000" pitchFamily="34" charset="0"/>
              </a:rPr>
              <a:t>Игра </a:t>
            </a:r>
            <a:br>
              <a:rPr lang="ru-RU" sz="8000" dirty="0" smtClean="0">
                <a:solidFill>
                  <a:srgbClr val="C00000"/>
                </a:solidFill>
                <a:latin typeface="Brokgauz &amp; Efron" panose="020B0500000000000000" pitchFamily="34" charset="0"/>
              </a:rPr>
            </a:br>
            <a:r>
              <a:rPr lang="ru-RU" sz="8000" dirty="0" smtClean="0">
                <a:solidFill>
                  <a:srgbClr val="C00000"/>
                </a:solidFill>
                <a:latin typeface="Brokgauz &amp; Efron" panose="020B0500000000000000" pitchFamily="34" charset="0"/>
              </a:rPr>
              <a:t>«Сказки вокруг нас»</a:t>
            </a:r>
            <a:endParaRPr lang="ru-RU" sz="8000" dirty="0">
              <a:solidFill>
                <a:srgbClr val="C00000"/>
              </a:solidFill>
              <a:latin typeface="Brokgauz &amp; Efron" panose="020B0500000000000000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21086" y="5012870"/>
            <a:ext cx="5666013" cy="1338943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</a:t>
            </a:r>
          </a:p>
          <a:p>
            <a:pPr algn="r"/>
            <a:r>
              <a:rPr lang="ru-RU" sz="2000" dirty="0" smtClean="0"/>
              <a:t> учитель-логопед МБОУ </a:t>
            </a:r>
            <a:r>
              <a:rPr lang="ru-RU" sz="2000" dirty="0" err="1" smtClean="0"/>
              <a:t>ЦДиК</a:t>
            </a:r>
            <a:r>
              <a:rPr lang="ru-RU" sz="2000" dirty="0" smtClean="0"/>
              <a:t> г. Узловая</a:t>
            </a:r>
          </a:p>
          <a:p>
            <a:pPr algn="r"/>
            <a:r>
              <a:rPr lang="ru-RU" sz="2000" dirty="0" err="1" smtClean="0"/>
              <a:t>Анфалова</a:t>
            </a:r>
            <a:r>
              <a:rPr lang="ru-RU" sz="2000" dirty="0" smtClean="0"/>
              <a:t> Ю.С.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75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2551" y="498950"/>
            <a:ext cx="2788668" cy="3862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159" y="1089787"/>
            <a:ext cx="4494806" cy="2430941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>
            <a:hlinkClick r:id="" action="ppaction://noaction" highlightClick="1"/>
          </p:cNvPr>
          <p:cNvSpPr/>
          <p:nvPr/>
        </p:nvSpPr>
        <p:spPr>
          <a:xfrm>
            <a:off x="2108130" y="473346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Ведро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 highlightClick="1"/>
          </p:cNvPr>
          <p:cNvSpPr/>
          <p:nvPr/>
        </p:nvSpPr>
        <p:spPr>
          <a:xfrm>
            <a:off x="5228736" y="5606310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" action="ppaction://noaction" highlightClick="1"/>
          </p:cNvPr>
          <p:cNvSpPr/>
          <p:nvPr/>
        </p:nvSpPr>
        <p:spPr>
          <a:xfrm>
            <a:off x="8349342" y="4733465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8610599" y="5743742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8130" y="1070126"/>
            <a:ext cx="2720067" cy="2720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8736" y="1089787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437" y="524773"/>
            <a:ext cx="3467100" cy="3467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591" y="524773"/>
            <a:ext cx="2242869" cy="3736677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>
            <a:hlinkClick r:id="" action="ppaction://noaction" highlightClick="1"/>
          </p:cNvPr>
          <p:cNvSpPr/>
          <p:nvPr/>
        </p:nvSpPr>
        <p:spPr>
          <a:xfrm>
            <a:off x="2214215" y="4516646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noaction" highlightClick="1"/>
          </p:cNvPr>
          <p:cNvSpPr/>
          <p:nvPr/>
        </p:nvSpPr>
        <p:spPr>
          <a:xfrm>
            <a:off x="5046965" y="543458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для шляпы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 highlightClick="1"/>
          </p:cNvPr>
          <p:cNvSpPr/>
          <p:nvPr/>
        </p:nvSpPr>
        <p:spPr>
          <a:xfrm>
            <a:off x="8212449" y="4503855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8473706" y="5572016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017" y="898289"/>
            <a:ext cx="2720067" cy="272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3706" y="898288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74" y="365125"/>
            <a:ext cx="9369725" cy="620820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Brokgauz &amp; Efron" panose="020B0500000000000000" pitchFamily="34" charset="0"/>
              </a:rPr>
              <a:t>Вот занятию конец, кто играл – тот молодец!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008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086" y="365125"/>
            <a:ext cx="9361714" cy="60193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Brokgauz &amp; Efron" panose="020B0500000000000000" pitchFamily="34" charset="0"/>
              </a:rPr>
              <a:t>Подумай и ответь, </a:t>
            </a:r>
            <a:br>
              <a:rPr lang="ru-RU" sz="5400" dirty="0" smtClean="0">
                <a:solidFill>
                  <a:srgbClr val="002060"/>
                </a:solidFill>
                <a:latin typeface="Brokgauz &amp; Efron" panose="020B0500000000000000" pitchFamily="34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Brokgauz &amp; Efron" panose="020B0500000000000000" pitchFamily="34" charset="0"/>
              </a:rPr>
              <a:t>на какие современные изобретения похожи сказочные предметы?</a:t>
            </a:r>
            <a:endParaRPr lang="ru-RU" sz="5400" dirty="0">
              <a:solidFill>
                <a:srgbClr val="002060"/>
              </a:solidFill>
              <a:latin typeface="Brokgauz &amp; Efro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45128" y="365125"/>
            <a:ext cx="9508671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rokgauz &amp; Efron" panose="020B0500000000000000" pitchFamily="34" charset="0"/>
              </a:rPr>
              <a:t>Выбери волшебный предмет</a:t>
            </a:r>
            <a:endParaRPr lang="ru-RU" dirty="0">
              <a:solidFill>
                <a:srgbClr val="002060"/>
              </a:solidFill>
              <a:latin typeface="Brokgauz &amp; Efron" panose="020B0500000000000000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3" action="ppaction://hlinksldjump" highlightClick="1"/>
          </p:cNvPr>
          <p:cNvSpPr/>
          <p:nvPr/>
        </p:nvSpPr>
        <p:spPr>
          <a:xfrm>
            <a:off x="2661557" y="2012497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Ковер-самолет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4" action="ppaction://hlinksldjump" highlightClick="1"/>
          </p:cNvPr>
          <p:cNvSpPr/>
          <p:nvPr/>
        </p:nvSpPr>
        <p:spPr>
          <a:xfrm>
            <a:off x="6896099" y="2055813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Сапоги-скороходы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rId5" action="ppaction://hlinksldjump" highlightClick="1"/>
          </p:cNvPr>
          <p:cNvSpPr/>
          <p:nvPr/>
        </p:nvSpPr>
        <p:spPr>
          <a:xfrm>
            <a:off x="2090054" y="3429000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Скатерть-самобранка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6" action="ppaction://hlinksldjump" highlightClick="1"/>
          </p:cNvPr>
          <p:cNvSpPr/>
          <p:nvPr/>
        </p:nvSpPr>
        <p:spPr>
          <a:xfrm>
            <a:off x="5244191" y="3429000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блюдце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>
            <a:hlinkClick r:id="rId7" action="ppaction://hlinksldjump" highlightClick="1"/>
          </p:cNvPr>
          <p:cNvSpPr/>
          <p:nvPr/>
        </p:nvSpPr>
        <p:spPr>
          <a:xfrm>
            <a:off x="2090053" y="4743450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самогуды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>
            <a:hlinkClick r:id="rId8" action="ppaction://hlinksldjump" highlightClick="1"/>
          </p:cNvPr>
          <p:cNvSpPr/>
          <p:nvPr/>
        </p:nvSpPr>
        <p:spPr>
          <a:xfrm>
            <a:off x="5244190" y="4661807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Ступа Бабы Яги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>
            <a:hlinkClick r:id="rId9" action="ppaction://hlinksldjump" highlightClick="1"/>
          </p:cNvPr>
          <p:cNvSpPr/>
          <p:nvPr/>
        </p:nvSpPr>
        <p:spPr>
          <a:xfrm>
            <a:off x="8398328" y="3429000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клубок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>
            <a:hlinkClick r:id="rId10" action="ppaction://hlinksldjump" highlightClick="1"/>
          </p:cNvPr>
          <p:cNvSpPr/>
          <p:nvPr/>
        </p:nvSpPr>
        <p:spPr>
          <a:xfrm>
            <a:off x="8398327" y="4584587"/>
            <a:ext cx="2710543" cy="800100"/>
          </a:xfrm>
          <a:prstGeom prst="round2DiagRect">
            <a:avLst>
              <a:gd name="adj1" fmla="val 16667"/>
              <a:gd name="adj2" fmla="val 2041"/>
            </a:avLst>
          </a:prstGeom>
          <a:gradFill flip="none" rotWithShape="1"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 Жар-птицы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8251370" y="5698671"/>
            <a:ext cx="2411187" cy="587829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993" y="431347"/>
            <a:ext cx="7810500" cy="344805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>
            <a:hlinkClick r:id="" action="ppaction://noaction" highlightClick="1"/>
          </p:cNvPr>
          <p:cNvSpPr/>
          <p:nvPr/>
        </p:nvSpPr>
        <p:spPr>
          <a:xfrm>
            <a:off x="2334985" y="402635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" action="ppaction://noaction" highlightClick="1"/>
          </p:cNvPr>
          <p:cNvSpPr/>
          <p:nvPr/>
        </p:nvSpPr>
        <p:spPr>
          <a:xfrm>
            <a:off x="7328806" y="3998459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" action="ppaction://noaction" highlightClick="1"/>
          </p:cNvPr>
          <p:cNvSpPr/>
          <p:nvPr/>
        </p:nvSpPr>
        <p:spPr>
          <a:xfrm>
            <a:off x="4871357" y="5414282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650" y="1559379"/>
            <a:ext cx="4816929" cy="243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629" y="863543"/>
            <a:ext cx="2720067" cy="272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31" y="864558"/>
            <a:ext cx="2719052" cy="2719052"/>
          </a:xfrm>
          <a:prstGeom prst="rect">
            <a:avLst/>
          </a:prstGeom>
        </p:spPr>
      </p:pic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9029700" y="5551714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>
            <a:hlinkClick r:id="" action="ppaction://noaction" highlightClick="1"/>
          </p:cNvPr>
          <p:cNvSpPr/>
          <p:nvPr/>
        </p:nvSpPr>
        <p:spPr>
          <a:xfrm>
            <a:off x="2522199" y="401020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Роликовые коньки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606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zombicity.info/zombie-farm/2015/14/sapogi-skoroho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71" y="504601"/>
            <a:ext cx="2881221" cy="25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media.ozone.ru/multimedia/101818638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8"/>
          <a:stretch/>
        </p:blipFill>
        <p:spPr bwMode="auto">
          <a:xfrm>
            <a:off x="1842559" y="698554"/>
            <a:ext cx="3398808" cy="22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скругленными противолежащими углами 18">
            <a:hlinkClick r:id="" action="ppaction://noaction" highlightClick="1"/>
          </p:cNvPr>
          <p:cNvSpPr/>
          <p:nvPr/>
        </p:nvSpPr>
        <p:spPr>
          <a:xfrm>
            <a:off x="8419380" y="401020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>
            <a:hlinkClick r:id="" action="ppaction://noaction" highlightClick="1"/>
          </p:cNvPr>
          <p:cNvSpPr/>
          <p:nvPr/>
        </p:nvSpPr>
        <p:spPr>
          <a:xfrm>
            <a:off x="5260263" y="5297121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сапоги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9148929" y="5227914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>
            <a:hlinkClick r:id="" action="ppaction://noaction" highlightClick="1"/>
          </p:cNvPr>
          <p:cNvSpPr/>
          <p:nvPr/>
        </p:nvSpPr>
        <p:spPr>
          <a:xfrm>
            <a:off x="2235677" y="401020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Роликовые коньки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9378" y="708933"/>
            <a:ext cx="2720067" cy="27200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3923" y="708932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extile-solo.ru/wp-content/uploads/2016/08/skatert-samobran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45" y="498146"/>
            <a:ext cx="5072033" cy="32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>
            <a:hlinkClick r:id="" action="ppaction://noaction" highlightClick="1"/>
          </p:cNvPr>
          <p:cNvSpPr/>
          <p:nvPr/>
        </p:nvSpPr>
        <p:spPr>
          <a:xfrm>
            <a:off x="2167284" y="4447898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noaction" highlightClick="1"/>
          </p:cNvPr>
          <p:cNvSpPr/>
          <p:nvPr/>
        </p:nvSpPr>
        <p:spPr>
          <a:xfrm>
            <a:off x="4910484" y="5551560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 highlightClick="1"/>
          </p:cNvPr>
          <p:cNvSpPr/>
          <p:nvPr/>
        </p:nvSpPr>
        <p:spPr>
          <a:xfrm>
            <a:off x="7912476" y="4447897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8570549" y="5620275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https://st3.depositphotos.com/4550289/14054/v/950/depositphotos_140549676-stock-illustration-girl-and-boy-eating-f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51" y="2400665"/>
            <a:ext cx="4623759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058" y="786850"/>
            <a:ext cx="2720067" cy="27200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4618" y="742182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0.00023 C -0.00352 -0.00232 -0.00742 -0.00394 -0.01042 -0.00695 C -0.01146 -0.0081 -0.01081 -0.01065 -0.01172 -0.01227 C -0.01263 -0.01366 -0.01433 -0.01435 -0.01563 -0.01551 C -0.01641 -0.01713 -0.01693 -0.01945 -0.01823 -0.0206 C -0.01927 -0.02176 -0.0211 -0.02107 -0.02201 -0.02246 C -0.02292 -0.02361 -0.02279 -0.02593 -0.02331 -0.02755 C -0.02552 -0.03334 -0.02591 -0.03264 -0.02969 -0.03611 C -0.03151 -0.03935 -0.03242 -0.04398 -0.03503 -0.0463 C -0.03633 -0.04746 -0.03776 -0.04838 -0.03894 -0.04977 C -0.04167 -0.05301 -0.04401 -0.05672 -0.04662 -0.06019 L -0.0543 -0.07037 L -0.05821 -0.07547 C -0.05938 -0.07732 -0.06107 -0.07848 -0.06198 -0.08056 C -0.06289 -0.08241 -0.06341 -0.08449 -0.06472 -0.08588 C -0.06576 -0.08681 -0.06732 -0.08681 -0.06862 -0.0875 C -0.07813 -0.09607 -0.06628 -0.08496 -0.0763 -0.09607 C -0.07748 -0.09723 -0.07878 -0.09838 -0.08008 -0.09954 C -0.0806 -0.10116 -0.08073 -0.10324 -0.08138 -0.10463 C -0.08711 -0.11598 -0.0836 -0.10371 -0.08789 -0.11505 C -0.08854 -0.11667 -0.08828 -0.11852 -0.08907 -0.12014 C -0.09141 -0.12385 -0.09492 -0.12639 -0.09701 -0.13033 C -0.09857 -0.1338 -0.09948 -0.13843 -0.10209 -0.14074 C -0.11172 -0.14931 -0.09987 -0.1382 -0.10977 -0.14931 C -0.11537 -0.15533 -0.11237 -0.14954 -0.11758 -0.15764 C -0.11862 -0.15926 -0.11914 -0.16135 -0.12005 -0.16297 C -0.12266 -0.16644 -0.12578 -0.16898 -0.12787 -0.17315 C -0.13125 -0.17986 -0.12917 -0.17709 -0.13438 -0.18172 C -0.13867 -0.19028 -0.13568 -0.18588 -0.14466 -0.19375 L -0.14844 -0.19723 L -0.15235 -0.2007 L -0.15755 -0.21088 C -0.16016 -0.21598 -0.16029 -0.2169 -0.16407 -0.22107 C -0.16524 -0.22246 -0.16667 -0.22338 -0.16784 -0.22454 L -0.17305 -0.23473 C -0.17383 -0.23658 -0.17448 -0.23866 -0.17565 -0.24005 C -0.18451 -0.25162 -0.18034 -0.24769 -0.18724 -0.25371 C -0.19401 -0.26736 -0.18503 -0.25093 -0.19375 -0.26227 C -0.19479 -0.26366 -0.19519 -0.26598 -0.19623 -0.26736 C -0.19857 -0.27014 -0.20144 -0.27199 -0.20404 -0.27431 C -0.20534 -0.27523 -0.20677 -0.27639 -0.20782 -0.27778 L -0.20912 -0.2794 L -0.20912 -0.2794 L -0.20912 -0.2794 L -0.2155 -0.28264 " pathEditMode="relative" rAng="0" ptsTypes="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80aavk2aha7f.xn--d1acj3b/wp-content/uploads/2019/11/%D1%81%D0%BA%D0%B0%D0%B7%D0%BA%D0%B0-%D0%A1%D0%B5%D1%80%D0%B5%D0%B1%D1%80%D1%8F%D0%BD%D0%BE%D0%B5-%D0%B1%D0%BB%D1%8E%D0%B4%D0%B5%D1%87%D0%BA%D0%BE-%D0%B8-%D0%BD%D0%B0%D0%BB%D0%B8%D0%B2%D0%BD%D0%BE%D0%B5-%D1%8F%D0%B1%D0%BB%D0%BE%D1%87%D0%BA%D0%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35" y="580157"/>
            <a:ext cx="4394037" cy="3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yt3.ggpht.com/a/AGF-l79ZWJ8VqsVrjRb-xLGUMhBiNctRk7Rgzey0-w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95" y="481194"/>
            <a:ext cx="3601432" cy="3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7">
            <a:hlinkClick r:id="" action="ppaction://noaction" highlightClick="1"/>
          </p:cNvPr>
          <p:cNvSpPr/>
          <p:nvPr/>
        </p:nvSpPr>
        <p:spPr>
          <a:xfrm>
            <a:off x="2046514" y="4119575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Подзорная труба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" action="ppaction://noaction" highlightClick="1"/>
          </p:cNvPr>
          <p:cNvSpPr/>
          <p:nvPr/>
        </p:nvSpPr>
        <p:spPr>
          <a:xfrm>
            <a:off x="8223027" y="407020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гощение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" action="ppaction://noaction" highlightClick="1"/>
          </p:cNvPr>
          <p:cNvSpPr/>
          <p:nvPr/>
        </p:nvSpPr>
        <p:spPr>
          <a:xfrm>
            <a:off x="5188172" y="5306001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605055" y="5374718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391" y="752495"/>
            <a:ext cx="2720067" cy="2720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420" y="660152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4" y="1"/>
            <a:ext cx="12206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17.ru/foto/uploaded/upl_1562530681_20267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28" y="466725"/>
            <a:ext cx="6667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188" y="336177"/>
            <a:ext cx="2877671" cy="2716306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>
            <a:hlinkClick r:id="" action="ppaction://noaction" highlightClick="1"/>
          </p:cNvPr>
          <p:cNvSpPr/>
          <p:nvPr/>
        </p:nvSpPr>
        <p:spPr>
          <a:xfrm>
            <a:off x="2334985" y="402635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" action="ppaction://noaction" highlightClick="1"/>
          </p:cNvPr>
          <p:cNvSpPr/>
          <p:nvPr/>
        </p:nvSpPr>
        <p:spPr>
          <a:xfrm>
            <a:off x="5297181" y="5187283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" action="ppaction://noaction" highlightClick="1"/>
          </p:cNvPr>
          <p:cNvSpPr/>
          <p:nvPr/>
        </p:nvSpPr>
        <p:spPr>
          <a:xfrm>
            <a:off x="8166343" y="4026353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688858" y="5324715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276" y="566297"/>
            <a:ext cx="2720067" cy="2720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101" y="513470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3864" y="500332"/>
            <a:ext cx="5327530" cy="2753444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>
            <a:hlinkClick r:id="" action="ppaction://noaction" highlightClick="1"/>
          </p:cNvPr>
          <p:cNvSpPr/>
          <p:nvPr/>
        </p:nvSpPr>
        <p:spPr>
          <a:xfrm>
            <a:off x="2093446" y="4137436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 highlightClick="1"/>
          </p:cNvPr>
          <p:cNvSpPr/>
          <p:nvPr/>
        </p:nvSpPr>
        <p:spPr>
          <a:xfrm>
            <a:off x="5101343" y="5334694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noaction" highlightClick="1"/>
          </p:cNvPr>
          <p:cNvSpPr/>
          <p:nvPr/>
        </p:nvSpPr>
        <p:spPr>
          <a:xfrm>
            <a:off x="8403463" y="4137436"/>
            <a:ext cx="2612572" cy="930729"/>
          </a:xfrm>
          <a:prstGeom prst="round2DiagRect">
            <a:avLst/>
          </a:prstGeom>
          <a:gradFill>
            <a:gsLst>
              <a:gs pos="100000">
                <a:srgbClr val="E7D779">
                  <a:alpha val="0"/>
                </a:srgbClr>
              </a:gs>
              <a:gs pos="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Гитара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8664720" y="5403409"/>
            <a:ext cx="2090057" cy="793297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132" y="633571"/>
            <a:ext cx="5210356" cy="341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629" y="863543"/>
            <a:ext cx="2720067" cy="272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1265" y="915021"/>
            <a:ext cx="2720067" cy="2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82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Brokgauz &amp; Efron</vt:lpstr>
      <vt:lpstr>Calibri</vt:lpstr>
      <vt:lpstr>Calibri Light</vt:lpstr>
      <vt:lpstr>Times New Roman</vt:lpstr>
      <vt:lpstr>Тема Office</vt:lpstr>
      <vt:lpstr>Игра  «Сказки вокруг нас»</vt:lpstr>
      <vt:lpstr>Подумай и ответь,  на какие современные изобретения похожи сказочные предметы?</vt:lpstr>
      <vt:lpstr>Выбери волшебный предмет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занятию конец, кто играл – тот молодец!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telin_2011@mail.ru</dc:creator>
  <cp:lastModifiedBy>telin_2011@mail.ru</cp:lastModifiedBy>
  <cp:revision>38</cp:revision>
  <dcterms:created xsi:type="dcterms:W3CDTF">2020-06-01T13:33:21Z</dcterms:created>
  <dcterms:modified xsi:type="dcterms:W3CDTF">2020-06-10T13:01:12Z</dcterms:modified>
</cp:coreProperties>
</file>